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7" r:id="rId4"/>
    <p:sldId id="257" r:id="rId5"/>
    <p:sldId id="258" r:id="rId6"/>
    <p:sldId id="259" r:id="rId7"/>
    <p:sldId id="262" r:id="rId8"/>
    <p:sldId id="260" r:id="rId9"/>
    <p:sldId id="263" r:id="rId10"/>
    <p:sldId id="264" r:id="rId11"/>
    <p:sldId id="261" r:id="rId12"/>
    <p:sldId id="266" r:id="rId13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331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33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4AD543-FA8A-4AF6-867C-BE1D284C4E3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A0C294-AD24-4E4B-9232-548492077855}" type="slidenum">
              <a:rPr lang="fr-FR"/>
              <a:pPr/>
              <a:t>1</a:t>
            </a:fld>
            <a:endParaRPr lang="fr-FR"/>
          </a:p>
        </p:txBody>
      </p:sp>
      <p:sp>
        <p:nvSpPr>
          <p:cNvPr id="1433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395B8-D74A-4E3B-ACB5-23BAD6849187}" type="slidenum">
              <a:rPr lang="fr-FR"/>
              <a:pPr/>
              <a:t>11</a:t>
            </a:fld>
            <a:endParaRPr lang="fr-FR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52ECE-7DAF-4B8C-8972-0C2FB890F55C}" type="slidenum">
              <a:rPr lang="fr-FR"/>
              <a:pPr/>
              <a:t>12</a:t>
            </a:fld>
            <a:endParaRPr lang="fr-FR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2894B-BABD-48A3-828F-705EC7B05790}" type="slidenum">
              <a:rPr lang="fr-FR"/>
              <a:pPr/>
              <a:t>2</a:t>
            </a:fld>
            <a:endParaRPr lang="fr-FR"/>
          </a:p>
        </p:txBody>
      </p:sp>
      <p:sp>
        <p:nvSpPr>
          <p:cNvPr id="153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5A2E8-1E16-4138-82CD-4E6A141F8B99}" type="slidenum">
              <a:rPr lang="fr-FR"/>
              <a:pPr/>
              <a:t>4</a:t>
            </a:fld>
            <a:endParaRPr lang="fr-FR"/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7A6E3-9553-4D91-93F5-2E60BE8AA9A5}" type="slidenum">
              <a:rPr lang="fr-FR"/>
              <a:pPr/>
              <a:t>5</a:t>
            </a:fld>
            <a:endParaRPr lang="fr-FR"/>
          </a:p>
        </p:txBody>
      </p:sp>
      <p:sp>
        <p:nvSpPr>
          <p:cNvPr id="184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C42C3-E32B-48E8-9756-625A3432A1C8}" type="slidenum">
              <a:rPr lang="fr-FR"/>
              <a:pPr/>
              <a:t>6</a:t>
            </a:fld>
            <a:endParaRPr lang="fr-FR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3C1D2-C989-483C-986A-CA94026DD39A}" type="slidenum">
              <a:rPr lang="fr-FR"/>
              <a:pPr/>
              <a:t>7</a:t>
            </a:fld>
            <a:endParaRPr lang="fr-FR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C90B7-7DC8-4EE5-89B6-1BEAB3C0E0A7}" type="slidenum">
              <a:rPr lang="fr-FR"/>
              <a:pPr/>
              <a:t>8</a:t>
            </a:fld>
            <a:endParaRPr lang="fr-FR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4269F-5C3B-41B0-9F51-62C19B694B20}" type="slidenum">
              <a:rPr lang="fr-FR"/>
              <a:pPr/>
              <a:t>9</a:t>
            </a:fld>
            <a:endParaRPr lang="fr-FR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1A31C-E137-4DE3-9AC1-5B5CC9CDD88B}" type="slidenum">
              <a:rPr lang="fr-FR"/>
              <a:pPr/>
              <a:t>10</a:t>
            </a:fld>
            <a:endParaRPr lang="fr-FR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39EFC-C6BB-4F26-BAAA-5E32529F3E1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7015D-4EA0-433C-86BA-B9BC55A6D6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13F8F-884B-4642-BA5F-4E55C39C59E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CE769-26C6-471B-98FB-C4600D2D412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B6F58-BD6E-4556-89A3-FCB38867E28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9D297-D0A9-4E46-9914-8F64D0B75A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19B3-813E-4137-B485-4CC122A6083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FAC21-702F-4B3C-B91C-B8E8AA1B67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2F6C7-B7F9-4565-B0C6-FD69EDFB2E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07F68-A357-4E27-9156-8708DEBFA5A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468D1-300F-47FE-A545-13BEB465B53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>
                <a:gamma/>
                <a:shade val="46275"/>
                <a:invGamma/>
              </a:srgbClr>
            </a:gs>
            <a:gs pos="50000">
              <a:srgbClr val="00FFFF"/>
            </a:gs>
            <a:gs pos="100000">
              <a:srgbClr val="00FFFF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D20462-593D-4EC9-821B-EABAF66CE128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696200" cy="1905000"/>
          </a:xfrm>
        </p:spPr>
        <p:txBody>
          <a:bodyPr/>
          <a:lstStyle/>
          <a:p>
            <a:r>
              <a:rPr lang="fr-FR"/>
              <a:t>Consignes pour le diaporama de SVT 3°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7239000" cy="1295400"/>
          </a:xfrm>
        </p:spPr>
        <p:txBody>
          <a:bodyPr/>
          <a:lstStyle/>
          <a:p>
            <a:r>
              <a:rPr lang="fr-FR"/>
              <a:t>Partie responsabilité humaine en matière de SANTE et d’ENVIRONNEMENT.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72200" y="5457825"/>
            <a:ext cx="2273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/>
              <a:t>Mme Puig.</a:t>
            </a:r>
          </a:p>
          <a:p>
            <a:r>
              <a:rPr lang="fr-FR" sz="2000"/>
              <a:t>Collège de Gasny.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fr-FR"/>
              <a:t>Dernière diapo: </a:t>
            </a:r>
            <a:br>
              <a:rPr lang="fr-FR"/>
            </a:br>
            <a:r>
              <a:rPr lang="fr-FR"/>
              <a:t>sources.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819400"/>
            <a:ext cx="6934200" cy="2286000"/>
          </a:xfrm>
        </p:spPr>
        <p:txBody>
          <a:bodyPr/>
          <a:lstStyle/>
          <a:p>
            <a:r>
              <a:rPr lang="fr-FR"/>
              <a:t>Livres (titres et auteurs).</a:t>
            </a:r>
          </a:p>
          <a:p>
            <a:r>
              <a:rPr lang="fr-FR"/>
              <a:t>Sites internet.</a:t>
            </a:r>
          </a:p>
          <a:p>
            <a:r>
              <a:rPr lang="fr-FR"/>
              <a:t>Vidéos (titres et auteur).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r>
              <a:rPr lang="fr-FR"/>
              <a:t>Diapo supplémentaire: Lexique.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0"/>
            <a:ext cx="7772400" cy="1143000"/>
          </a:xfrm>
        </p:spPr>
        <p:txBody>
          <a:bodyPr/>
          <a:lstStyle/>
          <a:p>
            <a:r>
              <a:rPr lang="fr-FR"/>
              <a:t>Bon travail!</a:t>
            </a:r>
            <a:br>
              <a:rPr lang="fr-FR"/>
            </a:br>
            <a:r>
              <a:rPr lang="fr-FR" sz="2800"/>
              <a:t>(utilisez aussi la fiche de consignes générales pour le travail de recherche)</a:t>
            </a: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8400" y="4953000"/>
            <a:ext cx="1600200" cy="457200"/>
          </a:xfrm>
        </p:spPr>
        <p:txBody>
          <a:bodyPr/>
          <a:lstStyle/>
          <a:p>
            <a:pPr>
              <a:buFontTx/>
              <a:buNone/>
            </a:pPr>
            <a:r>
              <a:rPr lang="fr-FR" sz="2000" i="1"/>
              <a:t>Mme puig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7772400" cy="2286000"/>
          </a:xfrm>
        </p:spPr>
        <p:txBody>
          <a:bodyPr/>
          <a:lstStyle/>
          <a:p>
            <a:r>
              <a:rPr lang="fr-FR"/>
              <a:t>A rapporter sur clé </a:t>
            </a:r>
            <a:br>
              <a:rPr lang="fr-FR"/>
            </a:br>
            <a:r>
              <a:rPr lang="fr-FR"/>
              <a:t>USB au collège.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5715000" cy="2590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Entre 5 et </a:t>
            </a:r>
            <a:r>
              <a:rPr lang="fr-FR" dirty="0" smtClean="0"/>
              <a:t>13 </a:t>
            </a:r>
            <a:r>
              <a:rPr lang="fr-FR" dirty="0"/>
              <a:t>diapositives pour le corps du sujet.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dirty="0"/>
              <a:t>(hors présentation, sommaire et sources).</a:t>
            </a:r>
          </a:p>
          <a:p>
            <a:pPr>
              <a:lnSpc>
                <a:spcPct val="90000"/>
              </a:lnSpc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r>
              <a:rPr lang="fr-FR"/>
              <a:t>Diapo 1: </a:t>
            </a:r>
            <a:br>
              <a:rPr lang="fr-FR"/>
            </a:br>
            <a:r>
              <a:rPr lang="fr-FR"/>
              <a:t>Elèves, thème, sujet, problématique.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1200"/>
            <a:ext cx="7848600" cy="1981200"/>
          </a:xfrm>
        </p:spPr>
        <p:txBody>
          <a:bodyPr/>
          <a:lstStyle/>
          <a:p>
            <a:r>
              <a:rPr lang="fr-FR"/>
              <a:t>Diapo 2: </a:t>
            </a:r>
            <a:br>
              <a:rPr lang="fr-FR"/>
            </a:br>
            <a:r>
              <a:rPr lang="fr-FR"/>
              <a:t>Problématique choisie et  illustration.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696200" cy="2286000"/>
          </a:xfrm>
        </p:spPr>
        <p:txBody>
          <a:bodyPr/>
          <a:lstStyle/>
          <a:p>
            <a:r>
              <a:rPr lang="fr-FR"/>
              <a:t>Diapo 3: </a:t>
            </a:r>
            <a:br>
              <a:rPr lang="fr-FR"/>
            </a:br>
            <a:r>
              <a:rPr lang="fr-FR"/>
              <a:t>sommaire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33600"/>
            <a:ext cx="7772400" cy="1143000"/>
          </a:xfrm>
        </p:spPr>
        <p:txBody>
          <a:bodyPr/>
          <a:lstStyle/>
          <a:p>
            <a:r>
              <a:rPr lang="fr-FR"/>
              <a:t>Diapo 4: </a:t>
            </a:r>
            <a:br>
              <a:rPr lang="fr-FR"/>
            </a:br>
            <a:r>
              <a:rPr lang="fr-FR"/>
              <a:t>Introduction pour mettre la problématique dans le contexte.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447800"/>
          </a:xfrm>
        </p:spPr>
        <p:txBody>
          <a:bodyPr/>
          <a:lstStyle/>
          <a:p>
            <a:r>
              <a:rPr lang="fr-FR"/>
              <a:t>Diapo 5 ==&gt; Diapo 13:</a:t>
            </a:r>
            <a:br>
              <a:rPr lang="fr-FR"/>
            </a:br>
            <a:r>
              <a:rPr lang="fr-FR"/>
              <a:t>Corps du sujet.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6019800" cy="2590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/>
              <a:t>Textes courts mais précis, sans faute.</a:t>
            </a:r>
          </a:p>
          <a:p>
            <a:pPr>
              <a:lnSpc>
                <a:spcPct val="90000"/>
              </a:lnSpc>
            </a:pPr>
            <a:r>
              <a:rPr lang="fr-FR" sz="2800"/>
              <a:t>Illustrations et auteurs.</a:t>
            </a:r>
          </a:p>
          <a:p>
            <a:pPr>
              <a:lnSpc>
                <a:spcPct val="90000"/>
              </a:lnSpc>
            </a:pPr>
            <a:r>
              <a:rPr lang="fr-FR" sz="2800"/>
              <a:t>Plusieurs parties possibles (et recommandées).</a:t>
            </a:r>
          </a:p>
          <a:p>
            <a:pPr>
              <a:lnSpc>
                <a:spcPct val="90000"/>
              </a:lnSpc>
            </a:pPr>
            <a:r>
              <a:rPr lang="fr-FR" sz="2800"/>
              <a:t>Vocabulaire étudié.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Avant dernière diapo: Conclusion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772400" cy="4114800"/>
          </a:xfrm>
        </p:spPr>
        <p:txBody>
          <a:bodyPr/>
          <a:lstStyle/>
          <a:p>
            <a:r>
              <a:rPr lang="fr-FR"/>
              <a:t>Répond au problème de façon synthétique.</a:t>
            </a:r>
          </a:p>
          <a:p>
            <a:r>
              <a:rPr lang="fr-FR"/>
              <a:t>Vocabulaire scientifique et précis.</a:t>
            </a:r>
          </a:p>
          <a:p>
            <a:r>
              <a:rPr lang="fr-FR"/>
              <a:t>Ouvre éventuellement sur une autre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151</Words>
  <Application>Microsoft Office PowerPoint</Application>
  <PresentationFormat>Affichage à l'écran (4:3)</PresentationFormat>
  <Paragraphs>38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ＭＳ Ｐゴシック</vt:lpstr>
      <vt:lpstr>Nouvelle présentation</vt:lpstr>
      <vt:lpstr>Consignes pour le diaporama de SVT 3°</vt:lpstr>
      <vt:lpstr>A rapporter sur clé  USB au collège.</vt:lpstr>
      <vt:lpstr>Diapositive 3</vt:lpstr>
      <vt:lpstr>Diapo 1:  Elèves, thème, sujet, problématique.</vt:lpstr>
      <vt:lpstr>Diapo 2:  Problématique choisie et  illustration. </vt:lpstr>
      <vt:lpstr>Diapo 3:  sommaire</vt:lpstr>
      <vt:lpstr>Diapo 4:  Introduction pour mettre la problématique dans le contexte.</vt:lpstr>
      <vt:lpstr>Diapo 5 ==&gt; Diapo 13: Corps du sujet. </vt:lpstr>
      <vt:lpstr>Avant dernière diapo: Conclusion</vt:lpstr>
      <vt:lpstr>Dernière diapo:  sources.</vt:lpstr>
      <vt:lpstr>Diapo supplémentaire: Lexique.</vt:lpstr>
      <vt:lpstr>Bon travail! (utilisez aussi la fiche de consignes générales pour le travail de recherche)</vt:lpstr>
    </vt:vector>
  </TitlesOfParts>
  <Company>Marie Hélène Puig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Consignes pour le diaporama de SVT 3°B et 3°D</dc:title>
  <dc:creator>Marie Hélène Puig</dc:creator>
  <cp:lastModifiedBy>Mylène</cp:lastModifiedBy>
  <cp:revision>7</cp:revision>
  <dcterms:created xsi:type="dcterms:W3CDTF">2011-10-10T13:16:55Z</dcterms:created>
  <dcterms:modified xsi:type="dcterms:W3CDTF">2012-11-19T14:37:38Z</dcterms:modified>
</cp:coreProperties>
</file>