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6.xml.rels" ContentType="application/vnd.openxmlformats-package.relationships+xml"/>
  <Override PartName="/ppt/media/image1.png" ContentType="image/png"/>
  <Override PartName="/ppt/media/image2.png" ContentType="image/png"/>
  <Override PartName="/ppt/media/image9.jpeg" ContentType="image/jpeg"/>
  <Override PartName="/ppt/media/image17.jpeg" ContentType="image/jpeg"/>
  <Override PartName="/ppt/media/image3.png" ContentType="image/png"/>
  <Override PartName="/ppt/media/image4.png" ContentType="image/png"/>
  <Override PartName="/ppt/media/image5.png" ContentType="image/png"/>
  <Override PartName="/ppt/media/image8.jpeg" ContentType="image/jpeg"/>
  <Override PartName="/ppt/media/image6.png" ContentType="image/png"/>
  <Override PartName="/ppt/media/image7.png" ContentType="image/pn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8.jpeg" ContentType="image/jpeg"/>
  <Override PartName="/ppt/media/image19.jpeg" ContentType="image/jpeg"/>
  <Override PartName="/ppt/media/image20.jpeg" ContentType="image/jpeg"/>
  <Override PartName="/ppt/media/image21.jpeg" ContentType="image/jpeg"/>
  <Override PartName="/ppt/media/image22.jpeg" ContentType="image/jpeg"/>
  <Override PartName="/ppt/media/image23.jpeg" ContentType="image/jpeg"/>
  <Override PartName="/ppt/media/image24.jpeg" ContentType="image/jpeg"/>
  <Override PartName="/ppt/media/image25.jpeg" ContentType="image/jpeg"/>
  <Override PartName="/ppt/media/image26.jpeg" ContentType="image/jpeg"/>
  <Override PartName="/ppt/media/image27.jpeg" ContentType="image/jpeg"/>
  <Override PartName="/ppt/media/image28.png" ContentType="image/png"/>
  <Override PartName="/ppt/_rels/presentation.xml.rels" ContentType="application/vnd.openxmlformats-package.relationships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0.xml.rels" ContentType="application/vnd.openxmlformats-package.relationships+xml"/>
  <Override PartName="/ppt/slides/_rels/slide21.xml.rels" ContentType="application/vnd.openxmlformats-package.relationships+xml"/>
  <Override PartName="/ppt/slides/_rels/slide22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</p:sldIdLst>
  <p:sldSz cx="10080625" cy="7559675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4.png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Relationship Id="rId3" Type="http://schemas.openxmlformats.org/officeDocument/2006/relationships/image" Target="../media/image6.png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0920" cy="1261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1640" cy="209088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1640" cy="209088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0920" cy="1261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0920" cy="1261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1640" cy="438372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1640" cy="438372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4" name="" descr=""/>
          <p:cNvPicPr/>
          <p:nvPr/>
        </p:nvPicPr>
        <p:blipFill>
          <a:blip r:embed="rId2"/>
          <a:stretch/>
        </p:blipFill>
        <p:spPr>
          <a:xfrm>
            <a:off x="2292480" y="1768320"/>
            <a:ext cx="5494320" cy="4383720"/>
          </a:xfrm>
          <a:prstGeom prst="rect">
            <a:avLst/>
          </a:prstGeom>
          <a:ln>
            <a:noFill/>
          </a:ln>
        </p:spPr>
      </p:pic>
      <p:pic>
        <p:nvPicPr>
          <p:cNvPr id="35" name="" descr=""/>
          <p:cNvPicPr/>
          <p:nvPr/>
        </p:nvPicPr>
        <p:blipFill>
          <a:blip r:embed="rId3"/>
          <a:stretch/>
        </p:blipFill>
        <p:spPr>
          <a:xfrm>
            <a:off x="2292480" y="1768320"/>
            <a:ext cx="5494320" cy="438372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0920" cy="1261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1640" cy="43837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0920" cy="1261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1640" cy="438372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0920" cy="1261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372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372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0920" cy="1261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0920" cy="58485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0920" cy="1261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" name="PlaceHolder 4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372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0920" cy="1261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1640" cy="43837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0920" cy="1261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372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0920" cy="1261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1640" cy="209088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0920" cy="1261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1640" cy="209088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1640" cy="209088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0920" cy="1261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0920" cy="1261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1640" cy="438372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1640" cy="438372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0" name="" descr=""/>
          <p:cNvPicPr/>
          <p:nvPr/>
        </p:nvPicPr>
        <p:blipFill>
          <a:blip r:embed="rId2"/>
          <a:stretch/>
        </p:blipFill>
        <p:spPr>
          <a:xfrm>
            <a:off x="2292480" y="1768320"/>
            <a:ext cx="5494320" cy="4383720"/>
          </a:xfrm>
          <a:prstGeom prst="rect">
            <a:avLst/>
          </a:prstGeom>
          <a:ln>
            <a:noFill/>
          </a:ln>
        </p:spPr>
      </p:pic>
      <p:pic>
        <p:nvPicPr>
          <p:cNvPr id="71" name="" descr=""/>
          <p:cNvPicPr/>
          <p:nvPr/>
        </p:nvPicPr>
        <p:blipFill>
          <a:blip r:embed="rId3"/>
          <a:stretch/>
        </p:blipFill>
        <p:spPr>
          <a:xfrm>
            <a:off x="2292480" y="1768320"/>
            <a:ext cx="5494320" cy="438372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0920" cy="1261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1640" cy="43837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0920" cy="1261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1640" cy="438372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0920" cy="1261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372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372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0920" cy="1261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0920" cy="1261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1640" cy="438372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0920" cy="58485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0920" cy="1261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6" name="PlaceHolder 4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372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0920" cy="1261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372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0920" cy="1261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1640" cy="209088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0920" cy="1261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1640" cy="209088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1640" cy="209088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0920" cy="1261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0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1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2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0920" cy="1261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1640" cy="438372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1640" cy="438372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06" name="" descr=""/>
          <p:cNvPicPr/>
          <p:nvPr/>
        </p:nvPicPr>
        <p:blipFill>
          <a:blip r:embed="rId2"/>
          <a:stretch/>
        </p:blipFill>
        <p:spPr>
          <a:xfrm>
            <a:off x="2292480" y="1768320"/>
            <a:ext cx="5494320" cy="4383720"/>
          </a:xfrm>
          <a:prstGeom prst="rect">
            <a:avLst/>
          </a:prstGeom>
          <a:ln>
            <a:noFill/>
          </a:ln>
        </p:spPr>
      </p:pic>
      <p:pic>
        <p:nvPicPr>
          <p:cNvPr id="107" name="" descr=""/>
          <p:cNvPicPr/>
          <p:nvPr/>
        </p:nvPicPr>
        <p:blipFill>
          <a:blip r:embed="rId3"/>
          <a:stretch/>
        </p:blipFill>
        <p:spPr>
          <a:xfrm>
            <a:off x="2292480" y="1768320"/>
            <a:ext cx="5494320" cy="438372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0920" cy="1261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372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372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0920" cy="1261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0920" cy="58485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0920" cy="1261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372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0920" cy="1261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372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0920" cy="1261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1640" cy="209088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0920" cy="126144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fr-F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plan de texte</a:t>
            </a:r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niveau de plan</a:t>
            </a:r>
            <a:endParaRPr b="0"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Troisième niveau de plan</a:t>
            </a:r>
            <a:endParaRPr b="0" lang="fr-F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Quatrième niveau de plan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Cinquième niveau de plan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Sixième niveau de plan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Septième niveau de plan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fr-FR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texte-titre</a:t>
            </a:r>
            <a:endParaRPr b="0"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plan de texte</a:t>
            </a:r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niveau de plan</a:t>
            </a:r>
            <a:endParaRPr b="0"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Troisième niveau de plan</a:t>
            </a:r>
            <a:endParaRPr b="0" lang="fr-F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Quatrième niveau de plan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Cinquième niveau de plan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Sixième niveau de plan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Septième niveau de plan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0920" cy="126144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fr-F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1640" cy="438372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niveau de plan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Troisième niveau de plan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Quatrième niveau de plan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Cinquième niveau de plan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Sixième niveau de plan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Septième niveau de plan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8.jpeg"/><Relationship Id="rId3" Type="http://schemas.openxmlformats.org/officeDocument/2006/relationships/slideLayout" Target="../slideLayouts/slideLayout3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21.jpeg"/><Relationship Id="rId2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22.jpeg"/><Relationship Id="rId2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23.jpeg"/><Relationship Id="rId2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24.jpeg"/><Relationship Id="rId2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25.jpeg"/><Relationship Id="rId2" Type="http://schemas.openxmlformats.org/officeDocument/2006/relationships/slideLayout" Target="../slideLayouts/slideLayout1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26.jpeg"/><Relationship Id="rId2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27.jpeg"/><Relationship Id="rId2" Type="http://schemas.openxmlformats.org/officeDocument/2006/relationships/slideLayout" Target="../slideLayouts/slideLayout13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28.png"/><Relationship Id="rId2" Type="http://schemas.openxmlformats.org/officeDocument/2006/relationships/slideLayout" Target="../slideLayouts/slideLayout13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CustomShape 1"/>
          <p:cNvSpPr/>
          <p:nvPr/>
        </p:nvSpPr>
        <p:spPr>
          <a:xfrm>
            <a:off x="504000" y="301320"/>
            <a:ext cx="9070920" cy="1261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9" name="CustomShape 2"/>
          <p:cNvSpPr/>
          <p:nvPr/>
        </p:nvSpPr>
        <p:spPr>
          <a:xfrm>
            <a:off x="504000" y="1768680"/>
            <a:ext cx="9071640" cy="438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10" name="" descr=""/>
          <p:cNvPicPr/>
          <p:nvPr/>
        </p:nvPicPr>
        <p:blipFill>
          <a:blip r:embed="rId1"/>
          <a:stretch/>
        </p:blipFill>
        <p:spPr>
          <a:xfrm>
            <a:off x="792000" y="360000"/>
            <a:ext cx="7919640" cy="1142280"/>
          </a:xfrm>
          <a:prstGeom prst="rect">
            <a:avLst/>
          </a:prstGeom>
          <a:ln>
            <a:noFill/>
          </a:ln>
        </p:spPr>
      </p:pic>
      <p:pic>
        <p:nvPicPr>
          <p:cNvPr id="111" name="" descr=""/>
          <p:cNvPicPr/>
          <p:nvPr/>
        </p:nvPicPr>
        <p:blipFill>
          <a:blip r:embed="rId2"/>
          <a:stretch/>
        </p:blipFill>
        <p:spPr>
          <a:xfrm>
            <a:off x="1428840" y="1935720"/>
            <a:ext cx="6706800" cy="4216680"/>
          </a:xfrm>
          <a:prstGeom prst="rect">
            <a:avLst/>
          </a:prstGeom>
          <a:ln>
            <a:noFill/>
          </a:ln>
        </p:spPr>
      </p:pic>
    </p:spTree>
  </p:cSld>
  <p:transition spd="slow" advTm="4000">
    <p:random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CustomShape 1"/>
          <p:cNvSpPr/>
          <p:nvPr/>
        </p:nvSpPr>
        <p:spPr>
          <a:xfrm>
            <a:off x="-144000" y="-51480"/>
            <a:ext cx="10295280" cy="842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fr-FR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Deutsche Firmen / Entreprises allemandes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34" name="" descr=""/>
          <p:cNvPicPr/>
          <p:nvPr/>
        </p:nvPicPr>
        <p:blipFill>
          <a:blip r:embed="rId1"/>
          <a:stretch/>
        </p:blipFill>
        <p:spPr>
          <a:xfrm>
            <a:off x="152280" y="708840"/>
            <a:ext cx="9783000" cy="6490440"/>
          </a:xfrm>
          <a:prstGeom prst="rect">
            <a:avLst/>
          </a:prstGeom>
          <a:ln>
            <a:noFill/>
          </a:ln>
        </p:spPr>
      </p:pic>
    </p:spTree>
  </p:cSld>
  <p:transition spd="slow" advTm="4000">
    <p:random/>
  </p:transition>
  <p:timing>
    <p:tnLst>
      <p:par>
        <p:cTn id="19" dur="indefinite" restart="never" nodeType="tmRoot">
          <p:childTnLst>
            <p:seq>
              <p:cTn id="2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CustomShape 1"/>
          <p:cNvSpPr/>
          <p:nvPr/>
        </p:nvSpPr>
        <p:spPr>
          <a:xfrm>
            <a:off x="504000" y="-5040"/>
            <a:ext cx="9070920" cy="1874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fr-FR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   </a:t>
            </a:r>
            <a:r>
              <a:rPr b="0" lang="fr-FR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Ökologie / Écologie 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FR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l’Allemagne un modèle écologique !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36" name="" descr=""/>
          <p:cNvPicPr/>
          <p:nvPr/>
        </p:nvPicPr>
        <p:blipFill>
          <a:blip r:embed="rId1"/>
          <a:stretch/>
        </p:blipFill>
        <p:spPr>
          <a:xfrm>
            <a:off x="2520000" y="1656000"/>
            <a:ext cx="5360040" cy="5360040"/>
          </a:xfrm>
          <a:prstGeom prst="rect">
            <a:avLst/>
          </a:prstGeom>
          <a:ln>
            <a:noFill/>
          </a:ln>
        </p:spPr>
      </p:pic>
    </p:spTree>
  </p:cSld>
  <p:transition spd="slow" advTm="4000">
    <p:random/>
  </p:transition>
  <p:timing>
    <p:tnLst>
      <p:par>
        <p:cTn id="21" dur="indefinite" restart="never" nodeType="tmRoot">
          <p:childTnLst>
            <p:seq>
              <p:cTn id="2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CustomShape 1"/>
          <p:cNvSpPr/>
          <p:nvPr/>
        </p:nvSpPr>
        <p:spPr>
          <a:xfrm>
            <a:off x="504000" y="301320"/>
            <a:ext cx="9070920" cy="1261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fr-FR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Musik / Musique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38" name="" descr=""/>
          <p:cNvPicPr/>
          <p:nvPr/>
        </p:nvPicPr>
        <p:blipFill>
          <a:blip r:embed="rId1"/>
          <a:stretch/>
        </p:blipFill>
        <p:spPr>
          <a:xfrm>
            <a:off x="144000" y="1224000"/>
            <a:ext cx="9614880" cy="5903280"/>
          </a:xfrm>
          <a:prstGeom prst="rect">
            <a:avLst/>
          </a:prstGeom>
          <a:ln>
            <a:noFill/>
          </a:ln>
        </p:spPr>
      </p:pic>
      <p:sp>
        <p:nvSpPr>
          <p:cNvPr id="139" name="CustomShape 2"/>
          <p:cNvSpPr/>
          <p:nvPr/>
        </p:nvSpPr>
        <p:spPr>
          <a:xfrm>
            <a:off x="6192000" y="6624000"/>
            <a:ext cx="3455280" cy="402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b="1" lang="fr-FR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Le festival de Bayreuth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ransition spd="slow" advTm="4000">
    <p:random/>
  </p:transition>
  <p:timing>
    <p:tnLst>
      <p:par>
        <p:cTn id="23" dur="indefinite" restart="never" nodeType="tmRoot">
          <p:childTnLst>
            <p:seq>
              <p:cTn id="2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CustomShape 1"/>
          <p:cNvSpPr/>
          <p:nvPr/>
        </p:nvSpPr>
        <p:spPr>
          <a:xfrm>
            <a:off x="576000" y="0"/>
            <a:ext cx="9070920" cy="863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fr-FR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Die Trend / La mode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41" name="" descr=""/>
          <p:cNvPicPr/>
          <p:nvPr/>
        </p:nvPicPr>
        <p:blipFill>
          <a:blip r:embed="rId1"/>
          <a:stretch/>
        </p:blipFill>
        <p:spPr>
          <a:xfrm>
            <a:off x="936000" y="768240"/>
            <a:ext cx="7991280" cy="6719040"/>
          </a:xfrm>
          <a:prstGeom prst="rect">
            <a:avLst/>
          </a:prstGeom>
          <a:ln>
            <a:noFill/>
          </a:ln>
        </p:spPr>
      </p:pic>
      <p:sp>
        <p:nvSpPr>
          <p:cNvPr id="142" name="CustomShape 2"/>
          <p:cNvSpPr/>
          <p:nvPr/>
        </p:nvSpPr>
        <p:spPr>
          <a:xfrm>
            <a:off x="7056000" y="1080000"/>
            <a:ext cx="1871280" cy="1026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fr-FR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Karl Lagerfeld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3" name="CustomShape 3"/>
          <p:cNvSpPr/>
          <p:nvPr/>
        </p:nvSpPr>
        <p:spPr>
          <a:xfrm>
            <a:off x="936000" y="864000"/>
            <a:ext cx="1943280" cy="1278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fr-F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Lily-Rose Depp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ransition spd="slow" advTm="4000">
    <p:random/>
  </p:transition>
  <p:timing>
    <p:tnLst>
      <p:par>
        <p:cTn id="25" dur="indefinite" restart="never" nodeType="tmRoot">
          <p:childTnLst>
            <p:seq>
              <p:cTn id="2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CustomShape 1"/>
          <p:cNvSpPr/>
          <p:nvPr/>
        </p:nvSpPr>
        <p:spPr>
          <a:xfrm>
            <a:off x="504000" y="301320"/>
            <a:ext cx="9070920" cy="1261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fr-FR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L'allemand c'est poétique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45" name="" descr=""/>
          <p:cNvPicPr/>
          <p:nvPr/>
        </p:nvPicPr>
        <p:blipFill>
          <a:blip r:embed="rId1"/>
          <a:stretch/>
        </p:blipFill>
        <p:spPr>
          <a:xfrm>
            <a:off x="2088000" y="1224000"/>
            <a:ext cx="5111280" cy="6047280"/>
          </a:xfrm>
          <a:prstGeom prst="rect">
            <a:avLst/>
          </a:prstGeom>
          <a:ln>
            <a:noFill/>
          </a:ln>
        </p:spPr>
      </p:pic>
    </p:spTree>
  </p:cSld>
  <p:transition spd="slow" advTm="4000">
    <p:random/>
  </p:transition>
  <p:timing>
    <p:tnLst>
      <p:par>
        <p:cTn id="27" dur="indefinite" restart="never" nodeType="tmRoot">
          <p:childTnLst>
            <p:seq>
              <p:cTn id="2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CustomShape 1"/>
          <p:cNvSpPr/>
          <p:nvPr/>
        </p:nvSpPr>
        <p:spPr>
          <a:xfrm>
            <a:off x="504000" y="301320"/>
            <a:ext cx="9070920" cy="1261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fr-FR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Apprendre l'allemand c'est amusant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47" name="" descr=""/>
          <p:cNvPicPr/>
          <p:nvPr/>
        </p:nvPicPr>
        <p:blipFill>
          <a:blip r:embed="rId1"/>
          <a:stretch/>
        </p:blipFill>
        <p:spPr>
          <a:xfrm>
            <a:off x="1904400" y="1768680"/>
            <a:ext cx="6269760" cy="4383720"/>
          </a:xfrm>
          <a:prstGeom prst="rect">
            <a:avLst/>
          </a:prstGeom>
          <a:ln>
            <a:noFill/>
          </a:ln>
        </p:spPr>
      </p:pic>
    </p:spTree>
  </p:cSld>
  <p:transition spd="slow" advTm="4000">
    <p:random/>
  </p:transition>
  <p:timing>
    <p:tnLst>
      <p:par>
        <p:cTn id="29" dur="indefinite" restart="never" nodeType="tmRoot">
          <p:childTnLst>
            <p:seq>
              <p:cTn id="3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CustomShape 1"/>
          <p:cNvSpPr/>
          <p:nvPr/>
        </p:nvSpPr>
        <p:spPr>
          <a:xfrm>
            <a:off x="504000" y="301320"/>
            <a:ext cx="9070920" cy="1261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49" name="" descr=""/>
          <p:cNvPicPr/>
          <p:nvPr/>
        </p:nvPicPr>
        <p:blipFill>
          <a:blip r:embed="rId1"/>
          <a:stretch/>
        </p:blipFill>
        <p:spPr>
          <a:xfrm>
            <a:off x="863640" y="504000"/>
            <a:ext cx="8639640" cy="6479280"/>
          </a:xfrm>
          <a:prstGeom prst="rect">
            <a:avLst/>
          </a:prstGeom>
          <a:ln>
            <a:noFill/>
          </a:ln>
        </p:spPr>
      </p:pic>
    </p:spTree>
  </p:cSld>
  <p:transition spd="slow" advTm="4000">
    <p:random/>
  </p:transition>
  <p:timing>
    <p:tnLst>
      <p:par>
        <p:cTn id="31" dur="indefinite" restart="never" nodeType="tmRoot">
          <p:childTnLst>
            <p:seq>
              <p:cTn id="3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CustomShape 1"/>
          <p:cNvSpPr/>
          <p:nvPr/>
        </p:nvSpPr>
        <p:spPr>
          <a:xfrm>
            <a:off x="504000" y="301320"/>
            <a:ext cx="9070920" cy="1261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fr-FR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L'allemagne c'est aussi pour les vacances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51" name="" descr=""/>
          <p:cNvPicPr/>
          <p:nvPr/>
        </p:nvPicPr>
        <p:blipFill>
          <a:blip r:embed="rId1"/>
          <a:stretch/>
        </p:blipFill>
        <p:spPr>
          <a:xfrm>
            <a:off x="503640" y="2147040"/>
            <a:ext cx="9070920" cy="3627360"/>
          </a:xfrm>
          <a:prstGeom prst="rect">
            <a:avLst/>
          </a:prstGeom>
          <a:ln>
            <a:noFill/>
          </a:ln>
        </p:spPr>
      </p:pic>
      <p:sp>
        <p:nvSpPr>
          <p:cNvPr id="152" name="CustomShape 2"/>
          <p:cNvSpPr/>
          <p:nvPr/>
        </p:nvSpPr>
        <p:spPr>
          <a:xfrm>
            <a:off x="3024000" y="6048000"/>
            <a:ext cx="4247280" cy="345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b="0" lang="fr-F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Berlin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ransition spd="slow" advTm="4000">
    <p:random/>
  </p:transition>
  <p:timing>
    <p:tnLst>
      <p:par>
        <p:cTn id="33" dur="indefinite" restart="never" nodeType="tmRoot">
          <p:childTnLst>
            <p:seq>
              <p:cTn id="3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CustomShape 1"/>
          <p:cNvSpPr/>
          <p:nvPr/>
        </p:nvSpPr>
        <p:spPr>
          <a:xfrm>
            <a:off x="504000" y="301320"/>
            <a:ext cx="9070920" cy="1261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54" name="" descr=""/>
          <p:cNvPicPr/>
          <p:nvPr/>
        </p:nvPicPr>
        <p:blipFill>
          <a:blip r:embed="rId1"/>
          <a:stretch/>
        </p:blipFill>
        <p:spPr>
          <a:xfrm>
            <a:off x="504000" y="334800"/>
            <a:ext cx="9070920" cy="6576480"/>
          </a:xfrm>
          <a:prstGeom prst="rect">
            <a:avLst/>
          </a:prstGeom>
          <a:ln>
            <a:noFill/>
          </a:ln>
        </p:spPr>
      </p:pic>
    </p:spTree>
  </p:cSld>
  <p:transition spd="slow" advTm="4000">
    <p:random/>
  </p:transition>
  <p:timing>
    <p:tnLst>
      <p:par>
        <p:cTn id="35" dur="indefinite" restart="never" nodeType="tmRoot">
          <p:childTnLst>
            <p:seq>
              <p:cTn id="3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CustomShape 1"/>
          <p:cNvSpPr/>
          <p:nvPr/>
        </p:nvSpPr>
        <p:spPr>
          <a:xfrm>
            <a:off x="504000" y="301320"/>
            <a:ext cx="9070920" cy="1261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fr-FR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L'Allemagne, c'est beau (=schön)! ♥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56" name="" descr=""/>
          <p:cNvPicPr/>
          <p:nvPr/>
        </p:nvPicPr>
        <p:blipFill>
          <a:blip r:embed="rId1"/>
          <a:stretch/>
        </p:blipFill>
        <p:spPr>
          <a:xfrm>
            <a:off x="2116440" y="1768680"/>
            <a:ext cx="5845320" cy="4383720"/>
          </a:xfrm>
          <a:prstGeom prst="rect">
            <a:avLst/>
          </a:prstGeom>
          <a:ln>
            <a:noFill/>
          </a:ln>
        </p:spPr>
      </p:pic>
    </p:spTree>
  </p:cSld>
  <p:transition spd="slow" advTm="4000">
    <p:random/>
  </p:transition>
  <p:timing>
    <p:tnLst>
      <p:par>
        <p:cTn id="37" dur="indefinite" restart="never" nodeType="tmRoot">
          <p:childTnLst>
            <p:seq>
              <p:cTn id="3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" descr=""/>
          <p:cNvPicPr/>
          <p:nvPr/>
        </p:nvPicPr>
        <p:blipFill>
          <a:blip r:embed="rId1"/>
          <a:stretch/>
        </p:blipFill>
        <p:spPr>
          <a:xfrm>
            <a:off x="0" y="0"/>
            <a:ext cx="10030680" cy="7559280"/>
          </a:xfrm>
          <a:prstGeom prst="rect">
            <a:avLst/>
          </a:prstGeom>
          <a:ln>
            <a:noFill/>
          </a:ln>
        </p:spPr>
      </p:pic>
    </p:spTree>
  </p:cSld>
  <p:transition spd="slow" advTm="4000">
    <p:random/>
  </p:transition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CustomShape 1"/>
          <p:cNvSpPr/>
          <p:nvPr/>
        </p:nvSpPr>
        <p:spPr>
          <a:xfrm>
            <a:off x="504000" y="301320"/>
            <a:ext cx="9070920" cy="1261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fr-FR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L'Allemagne, notre plus proche voisin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58" name="" descr=""/>
          <p:cNvPicPr/>
          <p:nvPr/>
        </p:nvPicPr>
        <p:blipFill>
          <a:blip r:embed="rId1"/>
          <a:stretch/>
        </p:blipFill>
        <p:spPr>
          <a:xfrm>
            <a:off x="3081960" y="1768680"/>
            <a:ext cx="3914280" cy="4383720"/>
          </a:xfrm>
          <a:prstGeom prst="rect">
            <a:avLst/>
          </a:prstGeom>
          <a:ln>
            <a:noFill/>
          </a:ln>
        </p:spPr>
      </p:pic>
    </p:spTree>
  </p:cSld>
  <p:transition spd="slow" advTm="4000">
    <p:random/>
  </p:transition>
  <p:timing>
    <p:tnLst>
      <p:par>
        <p:cTn id="39" dur="indefinite" restart="never" nodeType="tmRoot">
          <p:childTnLst>
            <p:seq>
              <p:cTn id="4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CustomShape 1"/>
          <p:cNvSpPr/>
          <p:nvPr/>
        </p:nvSpPr>
        <p:spPr>
          <a:xfrm>
            <a:off x="504000" y="301320"/>
            <a:ext cx="9070920" cy="1261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fr-FR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L'allemand , outil de communication 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60" name="" descr=""/>
          <p:cNvPicPr/>
          <p:nvPr/>
        </p:nvPicPr>
        <p:blipFill>
          <a:blip r:embed="rId1"/>
          <a:stretch/>
        </p:blipFill>
        <p:spPr>
          <a:xfrm>
            <a:off x="2019960" y="1768680"/>
            <a:ext cx="6038640" cy="4383720"/>
          </a:xfrm>
          <a:prstGeom prst="rect">
            <a:avLst/>
          </a:prstGeom>
          <a:ln>
            <a:noFill/>
          </a:ln>
        </p:spPr>
      </p:pic>
    </p:spTree>
  </p:cSld>
  <p:transition spd="slow" advTm="4000">
    <p:random/>
  </p:transition>
  <p:timing>
    <p:tnLst>
      <p:par>
        <p:cTn id="41" dur="indefinite" restart="never" nodeType="tmRoot">
          <p:childTnLst>
            <p:seq>
              <p:cTn id="4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CustomShape 1"/>
          <p:cNvSpPr/>
          <p:nvPr/>
        </p:nvSpPr>
        <p:spPr>
          <a:xfrm>
            <a:off x="504000" y="144000"/>
            <a:ext cx="9070920" cy="489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Fait par le groupe euro du collège de  Gasny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2" name="CustomShape 2"/>
          <p:cNvSpPr/>
          <p:nvPr/>
        </p:nvSpPr>
        <p:spPr>
          <a:xfrm>
            <a:off x="576000" y="707400"/>
            <a:ext cx="9070920" cy="7268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fr-FR" sz="9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L'allemand c'est </a:t>
            </a:r>
            <a:r>
              <a:rPr b="0" lang="fr-FR" sz="96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pour toi !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FR" sz="96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Choisis</a:t>
            </a:r>
            <a:r>
              <a:rPr b="0" lang="fr-FR" sz="9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b="0" lang="fr-FR" sz="9600" spc="-1" strike="noStrike">
                <a:solidFill>
                  <a:srgbClr val="ffd32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l'allemand en 5ème !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ransition spd="slow" advTm="4000">
    <p:random/>
  </p:transition>
  <p:timing>
    <p:tnLst>
      <p:par>
        <p:cTn id="43" dur="indefinite" restart="never" nodeType="tmRoot">
          <p:childTnLst>
            <p:seq>
              <p:cTn id="4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CustomShape 1"/>
          <p:cNvSpPr/>
          <p:nvPr/>
        </p:nvSpPr>
        <p:spPr>
          <a:xfrm>
            <a:off x="504000" y="301320"/>
            <a:ext cx="9070920" cy="1261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fr-FR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L'Allemand ce n'est plus...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4" name="CustomShape 2"/>
          <p:cNvSpPr/>
          <p:nvPr/>
        </p:nvSpPr>
        <p:spPr>
          <a:xfrm>
            <a:off x="3312000" y="6551640"/>
            <a:ext cx="5615280" cy="719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b="0" lang="fr-FR" sz="4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Der Birkenstock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15" name="" descr=""/>
          <p:cNvPicPr/>
          <p:nvPr/>
        </p:nvPicPr>
        <p:blipFill>
          <a:blip r:embed="rId1"/>
          <a:stretch/>
        </p:blipFill>
        <p:spPr>
          <a:xfrm>
            <a:off x="504000" y="1680480"/>
            <a:ext cx="9142920" cy="5734800"/>
          </a:xfrm>
          <a:prstGeom prst="rect">
            <a:avLst/>
          </a:prstGeom>
          <a:ln>
            <a:noFill/>
          </a:ln>
          <a:effectLst>
            <a:outerShdw dir="2700000" dist="101823">
              <a:srgbClr val="808080"/>
            </a:outerShdw>
          </a:effectLst>
        </p:spPr>
      </p:pic>
      <p:sp>
        <p:nvSpPr>
          <p:cNvPr id="116" name="CustomShape 3"/>
          <p:cNvSpPr/>
          <p:nvPr/>
        </p:nvSpPr>
        <p:spPr>
          <a:xfrm>
            <a:off x="3396600" y="2769840"/>
            <a:ext cx="3599280" cy="1799280"/>
          </a:xfrm>
          <a:custGeom>
            <a:avLst/>
            <a:gdLst/>
            <a:ahLst/>
            <a:rect l="l" t="t" r="r" b="b"/>
            <a:pathLst>
              <a:path w="10002" h="2684">
                <a:moveTo>
                  <a:pt x="0" y="0"/>
                </a:moveTo>
                <a:cubicBezTo>
                  <a:pt x="4611" y="2410"/>
                  <a:pt x="7732" y="2683"/>
                  <a:pt x="10001" y="2292"/>
                </a:cubicBezTo>
                <a:moveTo>
                  <a:pt x="0" y="0"/>
                </a:moveTo>
                <a:cubicBezTo>
                  <a:pt x="2634" y="1202"/>
                  <a:pt x="3467" y="1202"/>
                  <a:pt x="5324" y="1202"/>
                </a:cubicBezTo>
                <a:cubicBezTo>
                  <a:pt x="6065" y="1202"/>
                  <a:pt x="8287" y="1202"/>
                  <a:pt x="10001" y="0"/>
                </a:cubicBezTo>
              </a:path>
            </a:pathLst>
          </a:custGeom>
          <a:gradFill>
            <a:gsLst>
              <a:gs pos="0">
                <a:srgbClr val="ffffff"/>
              </a:gs>
              <a:gs pos="100000">
                <a:srgbClr val="000080"/>
              </a:gs>
            </a:gsLst>
            <a:lin ang="2700000"/>
          </a:gradFill>
          <a:ln w="9360">
            <a:solidFill>
              <a:srgbClr val="000000"/>
            </a:solidFill>
            <a:miter/>
          </a:ln>
          <a:effectLst>
            <a:outerShdw dir="2700000" dist="152735">
              <a:srgbClr val="868686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 anchorCtr="1"/>
          <a:p>
            <a:pPr>
              <a:lnSpc>
                <a:spcPct val="100000"/>
              </a:lnSpc>
            </a:pP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7" name="CustomShape 4"/>
          <p:cNvSpPr/>
          <p:nvPr/>
        </p:nvSpPr>
        <p:spPr>
          <a:xfrm>
            <a:off x="576000" y="1656000"/>
            <a:ext cx="3599280" cy="1799280"/>
          </a:xfrm>
          <a:custGeom>
            <a:avLst/>
            <a:gdLst/>
            <a:ahLst/>
            <a:rect l="l" t="t" r="r" b="b"/>
            <a:pathLst>
              <a:path w="10002" h="7316">
                <a:moveTo>
                  <a:pt x="0" y="3657"/>
                </a:moveTo>
                <a:cubicBezTo>
                  <a:pt x="3333" y="0"/>
                  <a:pt x="6667" y="7315"/>
                  <a:pt x="10001" y="3657"/>
                </a:cubicBezTo>
                <a:moveTo>
                  <a:pt x="0" y="3658"/>
                </a:moveTo>
                <a:cubicBezTo>
                  <a:pt x="3333" y="0"/>
                  <a:pt x="6667" y="7316"/>
                  <a:pt x="10001" y="3658"/>
                </a:cubicBezTo>
              </a:path>
            </a:pathLst>
          </a:custGeom>
          <a:solidFill>
            <a:srgbClr val="0000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 anchorCtr="1"/>
          <a:p>
            <a:pPr>
              <a:lnSpc>
                <a:spcPct val="100000"/>
              </a:lnSpc>
            </a:pP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Black"/>
                <a:ea typeface="MS Gothic"/>
              </a:rPr>
              <a:t>Der Birkenstock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ransition spd="slow" advTm="4000">
    <p:random/>
  </p:transition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" descr=""/>
          <p:cNvPicPr/>
          <p:nvPr/>
        </p:nvPicPr>
        <p:blipFill>
          <a:blip r:embed="rId1"/>
          <a:stretch/>
        </p:blipFill>
        <p:spPr>
          <a:xfrm>
            <a:off x="792000" y="73440"/>
            <a:ext cx="8975520" cy="7413840"/>
          </a:xfrm>
          <a:prstGeom prst="rect">
            <a:avLst/>
          </a:prstGeom>
          <a:ln>
            <a:noFill/>
          </a:ln>
        </p:spPr>
      </p:pic>
      <p:sp>
        <p:nvSpPr>
          <p:cNvPr id="119" name="CustomShape 1"/>
          <p:cNvSpPr/>
          <p:nvPr/>
        </p:nvSpPr>
        <p:spPr>
          <a:xfrm>
            <a:off x="720000" y="6758640"/>
            <a:ext cx="6839280" cy="656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b="0" lang="fr-FR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Das Bier / La bière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ransition spd="slow" advTm="4000">
    <p:random/>
  </p:transition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CustomShape 1"/>
          <p:cNvSpPr/>
          <p:nvPr/>
        </p:nvSpPr>
        <p:spPr>
          <a:xfrm>
            <a:off x="432000" y="144000"/>
            <a:ext cx="9287280" cy="1634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fr-FR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Les allemands ne mangent pas que des saucisses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21" name="" descr=""/>
          <p:cNvPicPr/>
          <p:nvPr/>
        </p:nvPicPr>
        <p:blipFill>
          <a:blip r:embed="rId1"/>
          <a:stretch/>
        </p:blipFill>
        <p:spPr>
          <a:xfrm>
            <a:off x="1800000" y="1728000"/>
            <a:ext cx="6683400" cy="5239080"/>
          </a:xfrm>
          <a:prstGeom prst="rect">
            <a:avLst/>
          </a:prstGeom>
          <a:ln>
            <a:noFill/>
          </a:ln>
        </p:spPr>
      </p:pic>
      <p:sp>
        <p:nvSpPr>
          <p:cNvPr id="122" name="CustomShape 2"/>
          <p:cNvSpPr/>
          <p:nvPr/>
        </p:nvSpPr>
        <p:spPr>
          <a:xfrm>
            <a:off x="3744000" y="6906240"/>
            <a:ext cx="2807280" cy="656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b="0" lang="fr-FR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Die Wurst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ransition spd="slow" advTm="4000">
    <p:random/>
  </p:transition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CustomShape 1"/>
          <p:cNvSpPr/>
          <p:nvPr/>
        </p:nvSpPr>
        <p:spPr>
          <a:xfrm>
            <a:off x="504000" y="301320"/>
            <a:ext cx="9070920" cy="1261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fr-FR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Les allemands ne s'habillent pas toujours de cette façon...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24" name="" descr=""/>
          <p:cNvPicPr/>
          <p:nvPr/>
        </p:nvPicPr>
        <p:blipFill>
          <a:blip r:embed="rId1"/>
          <a:stretch/>
        </p:blipFill>
        <p:spPr>
          <a:xfrm>
            <a:off x="3578400" y="1768680"/>
            <a:ext cx="2921400" cy="4383720"/>
          </a:xfrm>
          <a:prstGeom prst="rect">
            <a:avLst/>
          </a:prstGeom>
          <a:ln>
            <a:noFill/>
          </a:ln>
        </p:spPr>
      </p:pic>
      <p:sp>
        <p:nvSpPr>
          <p:cNvPr id="125" name="CustomShape 2"/>
          <p:cNvSpPr/>
          <p:nvPr/>
        </p:nvSpPr>
        <p:spPr>
          <a:xfrm>
            <a:off x="3930840" y="6483960"/>
            <a:ext cx="2591280" cy="787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b="0" lang="fr-FR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Die Dirndl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ransition spd="slow" advTm="4000">
    <p:random/>
  </p:transition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CustomShape 1"/>
          <p:cNvSpPr/>
          <p:nvPr/>
        </p:nvSpPr>
        <p:spPr>
          <a:xfrm>
            <a:off x="504000" y="301320"/>
            <a:ext cx="9070920" cy="1261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fr-FR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L'Allemagne, ce n'est plus la guerre...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27" name="" descr=""/>
          <p:cNvPicPr/>
          <p:nvPr/>
        </p:nvPicPr>
        <p:blipFill>
          <a:blip r:embed="rId1"/>
          <a:stretch/>
        </p:blipFill>
        <p:spPr>
          <a:xfrm>
            <a:off x="2116800" y="1768680"/>
            <a:ext cx="5844960" cy="4383720"/>
          </a:xfrm>
          <a:prstGeom prst="rect">
            <a:avLst/>
          </a:prstGeom>
          <a:ln>
            <a:noFill/>
          </a:ln>
        </p:spPr>
      </p:pic>
    </p:spTree>
  </p:cSld>
  <p:transition spd="slow" advTm="4000">
    <p:random/>
  </p:transition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CustomShape 1"/>
          <p:cNvSpPr/>
          <p:nvPr/>
        </p:nvSpPr>
        <p:spPr>
          <a:xfrm>
            <a:off x="504000" y="301320"/>
            <a:ext cx="9070920" cy="1261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fr-FR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L'Allemagne, c'est la réunification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29" name="" descr=""/>
          <p:cNvPicPr/>
          <p:nvPr/>
        </p:nvPicPr>
        <p:blipFill>
          <a:blip r:embed="rId1"/>
          <a:stretch/>
        </p:blipFill>
        <p:spPr>
          <a:xfrm>
            <a:off x="1800000" y="1599120"/>
            <a:ext cx="6551280" cy="4916520"/>
          </a:xfrm>
          <a:prstGeom prst="rect">
            <a:avLst/>
          </a:prstGeom>
          <a:ln>
            <a:noFill/>
          </a:ln>
        </p:spPr>
      </p:pic>
    </p:spTree>
  </p:cSld>
  <p:transition spd="slow" advTm="4000">
    <p:random/>
  </p:transition>
  <p:timing>
    <p:tnLst>
      <p:par>
        <p:cTn id="15" dur="indefinite" restart="never" nodeType="tmRoot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CustomShape 1"/>
          <p:cNvSpPr/>
          <p:nvPr/>
        </p:nvSpPr>
        <p:spPr>
          <a:xfrm>
            <a:off x="504360" y="216000"/>
            <a:ext cx="9070920" cy="1439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fr-FR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L'Allemagne c'est aussi ...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31" name="" descr=""/>
          <p:cNvPicPr/>
          <p:nvPr/>
        </p:nvPicPr>
        <p:blipFill>
          <a:blip r:embed="rId1"/>
          <a:stretch/>
        </p:blipFill>
        <p:spPr>
          <a:xfrm>
            <a:off x="1614240" y="1368000"/>
            <a:ext cx="6953040" cy="5217840"/>
          </a:xfrm>
          <a:prstGeom prst="rect">
            <a:avLst/>
          </a:prstGeom>
          <a:ln>
            <a:noFill/>
          </a:ln>
        </p:spPr>
      </p:pic>
      <p:sp>
        <p:nvSpPr>
          <p:cNvPr id="132" name="CustomShape 2"/>
          <p:cNvSpPr/>
          <p:nvPr/>
        </p:nvSpPr>
        <p:spPr>
          <a:xfrm>
            <a:off x="1614240" y="6632640"/>
            <a:ext cx="7302600" cy="1790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b="0" lang="fr-FR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Die Schwarzwälder Kirschtorte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ransition spd="slow" advTm="4000">
    <p:random/>
  </p:transition>
  <p:timing>
    <p:tnLst>
      <p:par>
        <p:cTn id="17" dur="indefinite" restart="never" nodeType="tmRoot">
          <p:childTnLst>
            <p:seq>
              <p:cTn id="1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</TotalTime>
  <Application>LibreOffice/5.2.4.2$Windows_x86 LibreOffice_project/3d5603e1122f0f102b62521720ab13a38a4e0eb0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2017-02-06T13:11:30Z</dcterms:created>
  <dc:creator/>
  <dc:description/>
  <dc:language>fr-FR</dc:language>
  <cp:lastModifiedBy/>
  <dcterms:modified xsi:type="dcterms:W3CDTF">2017-02-22T16:24:12Z</dcterms:modified>
  <cp:revision>8</cp:revision>
  <dc:subject/>
  <dc:title/>
</cp:coreProperties>
</file>